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61" r:id="rId2"/>
    <p:sldId id="285" r:id="rId3"/>
    <p:sldId id="286" r:id="rId4"/>
    <p:sldId id="262" r:id="rId5"/>
    <p:sldId id="263" r:id="rId6"/>
    <p:sldId id="264" r:id="rId7"/>
    <p:sldId id="388" r:id="rId8"/>
    <p:sldId id="396" r:id="rId9"/>
    <p:sldId id="394" r:id="rId10"/>
    <p:sldId id="385" r:id="rId11"/>
    <p:sldId id="387" r:id="rId12"/>
    <p:sldId id="395" r:id="rId13"/>
    <p:sldId id="389" r:id="rId14"/>
    <p:sldId id="429" r:id="rId15"/>
    <p:sldId id="390" r:id="rId16"/>
    <p:sldId id="391" r:id="rId17"/>
    <p:sldId id="392" r:id="rId18"/>
    <p:sldId id="384" r:id="rId19"/>
    <p:sldId id="409" r:id="rId20"/>
    <p:sldId id="416" r:id="rId21"/>
    <p:sldId id="431" r:id="rId22"/>
    <p:sldId id="417" r:id="rId23"/>
    <p:sldId id="418" r:id="rId24"/>
    <p:sldId id="419" r:id="rId25"/>
    <p:sldId id="430" r:id="rId26"/>
  </p:sldIdLst>
  <p:sldSz cx="10691813" cy="7559675"/>
  <p:notesSz cx="6797675" cy="9926638"/>
  <p:defaultTextStyle>
    <a:defPPr>
      <a:defRPr lang="ko-KR"/>
    </a:defPPr>
    <a:lvl1pPr marL="0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177"/>
    <a:srgbClr val="4BABF8"/>
    <a:srgbClr val="F9D831"/>
    <a:srgbClr val="4AAAF7"/>
    <a:srgbClr val="B2CCFC"/>
    <a:srgbClr val="BAD2FC"/>
    <a:srgbClr val="CFDFFD"/>
    <a:srgbClr val="BBE5FE"/>
    <a:srgbClr val="C0D5FC"/>
    <a:srgbClr val="98D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CE1942-F778-43CC-845E-00CBED27691E}" v="24" dt="2021-04-25T03:49:20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987" autoAdjust="0"/>
  </p:normalViewPr>
  <p:slideViewPr>
    <p:cSldViewPr snapToGrid="0">
      <p:cViewPr varScale="1">
        <p:scale>
          <a:sx n="94" d="100"/>
          <a:sy n="94" d="100"/>
        </p:scale>
        <p:origin x="163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영진" userId="07e0bfca7b31d47b" providerId="LiveId" clId="{69CE1942-F778-43CC-845E-00CBED27691E}"/>
    <pc:docChg chg="undo custSel modSld">
      <pc:chgData name="이 영진" userId="07e0bfca7b31d47b" providerId="LiveId" clId="{69CE1942-F778-43CC-845E-00CBED27691E}" dt="2021-04-25T03:49:20.383" v="336" actId="20577"/>
      <pc:docMkLst>
        <pc:docMk/>
      </pc:docMkLst>
      <pc:sldChg chg="modSp mod">
        <pc:chgData name="이 영진" userId="07e0bfca7b31d47b" providerId="LiveId" clId="{69CE1942-F778-43CC-845E-00CBED27691E}" dt="2021-04-25T03:46:55.792" v="112" actId="20577"/>
        <pc:sldMkLst>
          <pc:docMk/>
          <pc:sldMk cId="3406176212" sldId="296"/>
        </pc:sldMkLst>
        <pc:spChg chg="mod">
          <ac:chgData name="이 영진" userId="07e0bfca7b31d47b" providerId="LiveId" clId="{69CE1942-F778-43CC-845E-00CBED27691E}" dt="2021-04-25T03:46:55.792" v="112" actId="20577"/>
          <ac:spMkLst>
            <pc:docMk/>
            <pc:sldMk cId="3406176212" sldId="296"/>
            <ac:spMk id="23" creationId="{5C6B47C6-49CF-4237-A83C-EA8C43E436AA}"/>
          </ac:spMkLst>
        </pc:spChg>
      </pc:sldChg>
      <pc:sldChg chg="addSp modSp mod">
        <pc:chgData name="이 영진" userId="07e0bfca7b31d47b" providerId="LiveId" clId="{69CE1942-F778-43CC-845E-00CBED27691E}" dt="2021-04-25T03:46:41.505" v="81"/>
        <pc:sldMkLst>
          <pc:docMk/>
          <pc:sldMk cId="1462212239" sldId="297"/>
        </pc:sldMkLst>
        <pc:spChg chg="mod">
          <ac:chgData name="이 영진" userId="07e0bfca7b31d47b" providerId="LiveId" clId="{69CE1942-F778-43CC-845E-00CBED27691E}" dt="2021-04-25T03:46:41.505" v="81"/>
          <ac:spMkLst>
            <pc:docMk/>
            <pc:sldMk cId="1462212239" sldId="297"/>
            <ac:spMk id="28" creationId="{BE38072A-26CF-4DAC-B677-437A7B348867}"/>
          </ac:spMkLst>
        </pc:spChg>
        <pc:picChg chg="add mod modCrop">
          <ac:chgData name="이 영진" userId="07e0bfca7b31d47b" providerId="LiveId" clId="{69CE1942-F778-43CC-845E-00CBED27691E}" dt="2021-04-25T03:46:21.477" v="7" actId="1076"/>
          <ac:picMkLst>
            <pc:docMk/>
            <pc:sldMk cId="1462212239" sldId="297"/>
            <ac:picMk id="15" creationId="{7660BDFE-1EB4-4E30-BE5B-BF02FB848667}"/>
          </ac:picMkLst>
        </pc:picChg>
      </pc:sldChg>
      <pc:sldChg chg="addSp delSp modSp mod">
        <pc:chgData name="이 영진" userId="07e0bfca7b31d47b" providerId="LiveId" clId="{69CE1942-F778-43CC-845E-00CBED27691E}" dt="2021-04-25T03:47:44.321" v="128" actId="1038"/>
        <pc:sldMkLst>
          <pc:docMk/>
          <pc:sldMk cId="2152311303" sldId="300"/>
        </pc:sldMkLst>
        <pc:picChg chg="add del mod modCrop">
          <ac:chgData name="이 영진" userId="07e0bfca7b31d47b" providerId="LiveId" clId="{69CE1942-F778-43CC-845E-00CBED27691E}" dt="2021-04-25T03:47:23.574" v="120" actId="22"/>
          <ac:picMkLst>
            <pc:docMk/>
            <pc:sldMk cId="2152311303" sldId="300"/>
            <ac:picMk id="14" creationId="{59944D4C-6487-4481-8087-C6B6BC4ECAD5}"/>
          </ac:picMkLst>
        </pc:picChg>
        <pc:picChg chg="add mod">
          <ac:chgData name="이 영진" userId="07e0bfca7b31d47b" providerId="LiveId" clId="{69CE1942-F778-43CC-845E-00CBED27691E}" dt="2021-04-25T03:47:44.321" v="128" actId="1038"/>
          <ac:picMkLst>
            <pc:docMk/>
            <pc:sldMk cId="2152311303" sldId="300"/>
            <ac:picMk id="17" creationId="{810659CD-4976-4114-8B67-DD569DC7FD44}"/>
          </ac:picMkLst>
        </pc:picChg>
      </pc:sldChg>
      <pc:sldChg chg="addSp modSp mod">
        <pc:chgData name="이 영진" userId="07e0bfca7b31d47b" providerId="LiveId" clId="{69CE1942-F778-43CC-845E-00CBED27691E}" dt="2021-04-25T03:49:20.383" v="336" actId="20577"/>
        <pc:sldMkLst>
          <pc:docMk/>
          <pc:sldMk cId="1263837444" sldId="301"/>
        </pc:sldMkLst>
        <pc:spChg chg="add mod">
          <ac:chgData name="이 영진" userId="07e0bfca7b31d47b" providerId="LiveId" clId="{69CE1942-F778-43CC-845E-00CBED27691E}" dt="2021-04-25T03:49:20.383" v="336" actId="20577"/>
          <ac:spMkLst>
            <pc:docMk/>
            <pc:sldMk cId="1263837444" sldId="301"/>
            <ac:spMk id="2" creationId="{84D54241-8E19-4AAB-BABB-74E4986E2626}"/>
          </ac:spMkLst>
        </pc:spChg>
        <pc:spChg chg="add mod">
          <ac:chgData name="이 영진" userId="07e0bfca7b31d47b" providerId="LiveId" clId="{69CE1942-F778-43CC-845E-00CBED27691E}" dt="2021-04-25T03:48:22.703" v="134" actId="14100"/>
          <ac:spMkLst>
            <pc:docMk/>
            <pc:sldMk cId="1263837444" sldId="301"/>
            <ac:spMk id="16" creationId="{595341F7-EB04-4F90-B9AA-5DF20A2367BB}"/>
          </ac:spMkLst>
        </pc:spChg>
        <pc:picChg chg="mod modCrop">
          <ac:chgData name="이 영진" userId="07e0bfca7b31d47b" providerId="LiveId" clId="{69CE1942-F778-43CC-845E-00CBED27691E}" dt="2021-04-25T03:47:57.474" v="130" actId="1076"/>
          <ac:picMkLst>
            <pc:docMk/>
            <pc:sldMk cId="1263837444" sldId="301"/>
            <ac:picMk id="14" creationId="{2E93FDFD-FB59-466E-BE1E-25DB47ECA13A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4759927-AD18-4374-B264-56F3E70DA5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F02183-8FC1-4CF5-97D0-85C84E5953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03BD6-4796-4EC7-A3A9-7896D9AFDFFE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AE5B95-D62C-418F-84A8-72F09EF1F6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7F868-D033-4371-8671-4386A81A06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DDC3-13B7-4C46-870C-B7A6CC386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8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9CB43-7991-4A84-ACEB-260C0697A7BB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6607B-1009-4CD4-9315-6782B9064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751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22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828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410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37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755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227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127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853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124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850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691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074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543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906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81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166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220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365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887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338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543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712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635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111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444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9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3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95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8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92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10E29B-C078-4159-A29B-81CBD1B1FD20}"/>
              </a:ext>
            </a:extLst>
          </p:cNvPr>
          <p:cNvSpPr/>
          <p:nvPr userDrawn="1"/>
        </p:nvSpPr>
        <p:spPr>
          <a:xfrm>
            <a:off x="464457" y="856343"/>
            <a:ext cx="4934857" cy="1277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48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8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bg>
      <p:bgPr>
        <a:solidFill>
          <a:srgbClr val="BB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2"/>
          <a:stretch/>
        </p:blipFill>
        <p:spPr>
          <a:xfrm>
            <a:off x="3573" y="228600"/>
            <a:ext cx="10684666" cy="71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8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2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1C547F-922E-45BE-9F3F-47FA2EBE60A6}"/>
              </a:ext>
            </a:extLst>
          </p:cNvPr>
          <p:cNvSpPr/>
          <p:nvPr userDrawn="1"/>
        </p:nvSpPr>
        <p:spPr>
          <a:xfrm>
            <a:off x="495300" y="1612900"/>
            <a:ext cx="3835400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30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47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github.com/&#44611;&#54728;&#48652;%20&#50500;&#51060;&#46356;/&#51200;&#51109;&#49548;%20&#50500;&#51060;&#46356;.git" TargetMode="Externa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06CD41-5A5B-4B12-86B2-01267697FD76}"/>
              </a:ext>
            </a:extLst>
          </p:cNvPr>
          <p:cNvSpPr/>
          <p:nvPr/>
        </p:nvSpPr>
        <p:spPr>
          <a:xfrm>
            <a:off x="247650" y="1171575"/>
            <a:ext cx="5210175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6972E-82EE-4497-8A72-264B1363482B}"/>
              </a:ext>
            </a:extLst>
          </p:cNvPr>
          <p:cNvSpPr txBox="1"/>
          <p:nvPr/>
        </p:nvSpPr>
        <p:spPr>
          <a:xfrm>
            <a:off x="694813" y="2329092"/>
            <a:ext cx="787241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6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인공지능</a:t>
            </a:r>
            <a:r>
              <a:rPr lang="en-US" altLang="ko-KR" sz="6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_</a:t>
            </a:r>
            <a:r>
              <a:rPr lang="ko-KR" altLang="en-US" sz="6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티쳐블머신</a:t>
            </a:r>
            <a:endParaRPr lang="en-US" altLang="ko-KR" sz="6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3E84F5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4A90FDB-D4E0-40D0-8807-FD6643046FB5}"/>
              </a:ext>
            </a:extLst>
          </p:cNvPr>
          <p:cNvGrpSpPr/>
          <p:nvPr/>
        </p:nvGrpSpPr>
        <p:grpSpPr>
          <a:xfrm>
            <a:off x="694813" y="1188462"/>
            <a:ext cx="3957019" cy="884948"/>
            <a:chOff x="694813" y="1188462"/>
            <a:chExt cx="3957019" cy="88494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477138-6F64-4213-852F-C76F8E8A827E}"/>
                </a:ext>
              </a:extLst>
            </p:cNvPr>
            <p:cNvSpPr txBox="1"/>
            <p:nvPr/>
          </p:nvSpPr>
          <p:spPr>
            <a:xfrm>
              <a:off x="694813" y="1350135"/>
              <a:ext cx="3957019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꿈과 현실을 </a:t>
              </a:r>
              <a:r>
                <a:rPr lang="en-US" altLang="ko-KR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IT</a:t>
              </a:r>
              <a:r>
                <a:rPr lang="ko-KR" altLang="en-US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다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5164FC-299F-47D0-91BB-A25F65176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536" t="-24688" r="34507" b="-51176"/>
            <a:stretch/>
          </p:blipFill>
          <p:spPr>
            <a:xfrm>
              <a:off x="740776" y="1188462"/>
              <a:ext cx="3535863" cy="14648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8B7010-4719-43F4-868C-B7C9237BE443}"/>
              </a:ext>
            </a:extLst>
          </p:cNvPr>
          <p:cNvSpPr txBox="1"/>
          <p:nvPr/>
        </p:nvSpPr>
        <p:spPr>
          <a:xfrm>
            <a:off x="713863" y="4714266"/>
            <a:ext cx="3534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㈜</a:t>
            </a:r>
            <a:r>
              <a:rPr lang="ko-KR" altLang="en-US" sz="2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에이블</a:t>
            </a:r>
            <a:r>
              <a:rPr lang="ko-KR" altLang="en-US" sz="2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이영진 대표</a:t>
            </a:r>
          </a:p>
        </p:txBody>
      </p:sp>
    </p:spTree>
    <p:extLst>
      <p:ext uri="{BB962C8B-B14F-4D97-AF65-F5344CB8AC3E}">
        <p14:creationId xmlns:p14="http://schemas.microsoft.com/office/powerpoint/2010/main" val="229358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D8BC48E-6D7F-41C3-A7CF-3C36076E1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2" y="1928149"/>
            <a:ext cx="4707542" cy="46918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ECD436B-87EA-4523-B062-32C31CA1F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588" y="1928149"/>
            <a:ext cx="5529225" cy="478796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4CFF18-78E8-46A0-8C08-89BDEC1850B8}"/>
              </a:ext>
            </a:extLst>
          </p:cNvPr>
          <p:cNvSpPr/>
          <p:nvPr/>
        </p:nvSpPr>
        <p:spPr>
          <a:xfrm>
            <a:off x="7649039" y="5323840"/>
            <a:ext cx="499281" cy="447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07F821-7EA2-451D-A9B8-3D9768FFD814}"/>
              </a:ext>
            </a:extLst>
          </p:cNvPr>
          <p:cNvSpPr/>
          <p:nvPr/>
        </p:nvSpPr>
        <p:spPr>
          <a:xfrm>
            <a:off x="354158" y="6795051"/>
            <a:ext cx="97753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fontAlgn="base"/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구름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ide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에서 이름 생성 이후 빨간색 </a:t>
            </a:r>
            <a:r>
              <a:rPr lang="en-US" altLang="ko-KR" sz="16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github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연동을 눌러 </a:t>
            </a:r>
            <a:r>
              <a:rPr lang="ko-KR" altLang="en-US" sz="16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주고며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github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id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인증함</a:t>
            </a:r>
            <a:endParaRPr lang="en-US" altLang="ko-KR" sz="16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749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14C162F-53EA-4059-9110-FCF0F3BDF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393" y="1906755"/>
            <a:ext cx="6894786" cy="481675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8BBE86-4134-4A54-A9C6-6036C5108682}"/>
              </a:ext>
            </a:extLst>
          </p:cNvPr>
          <p:cNvSpPr/>
          <p:nvPr/>
        </p:nvSpPr>
        <p:spPr>
          <a:xfrm>
            <a:off x="3574879" y="2313853"/>
            <a:ext cx="1261281" cy="304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8D04F9-3026-499A-AA03-CBD8E0378664}"/>
              </a:ext>
            </a:extLst>
          </p:cNvPr>
          <p:cNvSpPr/>
          <p:nvPr/>
        </p:nvSpPr>
        <p:spPr>
          <a:xfrm>
            <a:off x="3686639" y="3910977"/>
            <a:ext cx="5035540" cy="304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1E3ED5-95E7-4903-A7DB-18DD53448F60}"/>
              </a:ext>
            </a:extLst>
          </p:cNvPr>
          <p:cNvSpPr/>
          <p:nvPr/>
        </p:nvSpPr>
        <p:spPr>
          <a:xfrm>
            <a:off x="354158" y="6795051"/>
            <a:ext cx="97753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fontAlgn="base"/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아까 만든 </a:t>
            </a:r>
            <a:r>
              <a:rPr lang="ko-KR" altLang="en-US" sz="16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깃허브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저장소 이름을 선택하고 생성을 한다</a:t>
            </a:r>
            <a:endParaRPr lang="en-US" altLang="ko-KR" sz="16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2030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60792D-08AB-4486-9E72-364D8AA25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1"/>
          <a:stretch/>
        </p:blipFill>
        <p:spPr>
          <a:xfrm>
            <a:off x="673987" y="2221585"/>
            <a:ext cx="3097686" cy="40244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70D6CE-71CF-4F3A-BC84-A3ED12450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771" y="2221585"/>
            <a:ext cx="5810073" cy="402443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4A628F-12F5-424E-B89D-D69ACC345225}"/>
              </a:ext>
            </a:extLst>
          </p:cNvPr>
          <p:cNvSpPr/>
          <p:nvPr/>
        </p:nvSpPr>
        <p:spPr>
          <a:xfrm>
            <a:off x="1673633" y="3627436"/>
            <a:ext cx="1261281" cy="304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08E037-8452-445F-888D-5E03E12359A9}"/>
              </a:ext>
            </a:extLst>
          </p:cNvPr>
          <p:cNvSpPr/>
          <p:nvPr/>
        </p:nvSpPr>
        <p:spPr>
          <a:xfrm>
            <a:off x="5484959" y="5100319"/>
            <a:ext cx="4532867" cy="579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B0F591-0DB2-4C02-8E3D-763B09C6803B}"/>
              </a:ext>
            </a:extLst>
          </p:cNvPr>
          <p:cNvSpPr/>
          <p:nvPr/>
        </p:nvSpPr>
        <p:spPr>
          <a:xfrm>
            <a:off x="354158" y="6795051"/>
            <a:ext cx="97753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fontAlgn="base"/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생성된 컨테이너에서 좌측 프로젝트 구간에 마우스 오른쪽 클릭을 하고 새파일을 눌러 생성</a:t>
            </a:r>
            <a:endParaRPr lang="en-US" altLang="ko-KR" sz="16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04800" indent="-304800" fontAlgn="base"/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제목은 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index 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확장자는 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찾아 </a:t>
            </a:r>
            <a:r>
              <a:rPr lang="ko-KR" altLang="en-US" sz="16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만듬</a:t>
            </a:r>
            <a:endParaRPr lang="en-US" altLang="ko-KR" sz="16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528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D374A4-7B98-457F-9B01-3178AC14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19" y="2063238"/>
            <a:ext cx="5952328" cy="40613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5F607D-902B-47FE-9170-36E42329F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768" y="2223364"/>
            <a:ext cx="3895911" cy="345898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B595A1-61BD-46D6-8E6B-8B6DDB1DA3DB}"/>
              </a:ext>
            </a:extLst>
          </p:cNvPr>
          <p:cNvSpPr/>
          <p:nvPr/>
        </p:nvSpPr>
        <p:spPr>
          <a:xfrm>
            <a:off x="7445839" y="4175759"/>
            <a:ext cx="1261281" cy="304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2A4A8E-43C3-4C60-BEFA-C722573DCB9C}"/>
              </a:ext>
            </a:extLst>
          </p:cNvPr>
          <p:cNvSpPr/>
          <p:nvPr/>
        </p:nvSpPr>
        <p:spPr>
          <a:xfrm>
            <a:off x="1260887" y="5232399"/>
            <a:ext cx="1261281" cy="304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94727E-3AB9-4606-A37C-11F78263C25D}"/>
              </a:ext>
            </a:extLst>
          </p:cNvPr>
          <p:cNvSpPr/>
          <p:nvPr/>
        </p:nvSpPr>
        <p:spPr>
          <a:xfrm>
            <a:off x="354158" y="6795051"/>
            <a:ext cx="97753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fontAlgn="base"/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Index 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생성과 동일한 방법으로 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style.css 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파일 생성</a:t>
            </a:r>
            <a:endParaRPr lang="en-US" altLang="ko-KR" sz="16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04800" indent="-304800" fontAlgn="base"/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(style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파일은 글꼴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색상 등 디자인 관련 설정을 할 수 있음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4953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65A05682-CC19-4083-A1E4-26D60326F5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76272"/>
              </p:ext>
            </p:extLst>
          </p:nvPr>
        </p:nvGraphicFramePr>
        <p:xfrm>
          <a:off x="568080" y="2499995"/>
          <a:ext cx="3413125" cy="290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비트맵 이미지" r:id="rId4" imgW="3413880" imgH="2903400" progId="Paint.Picture">
                  <p:embed/>
                </p:oleObj>
              </mc:Choice>
              <mc:Fallback>
                <p:oleObj name="비트맵 이미지" r:id="rId4" imgW="3413880" imgH="29034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8080" y="2499995"/>
                        <a:ext cx="3413125" cy="290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id="{7A4EB4B2-538A-49EB-AAA2-7479874AF1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527142"/>
              </p:ext>
            </p:extLst>
          </p:nvPr>
        </p:nvGraphicFramePr>
        <p:xfrm>
          <a:off x="4291318" y="2340980"/>
          <a:ext cx="5948057" cy="3464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비트맵 이미지" r:id="rId6" imgW="9852840" imgH="5738040" progId="Paint.Picture">
                  <p:embed/>
                </p:oleObj>
              </mc:Choice>
              <mc:Fallback>
                <p:oleObj name="비트맵 이미지" r:id="rId6" imgW="9852840" imgH="5738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91318" y="2340980"/>
                        <a:ext cx="5948057" cy="3464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2DAF4B-079F-48C0-93BC-416AEEE2B318}"/>
              </a:ext>
            </a:extLst>
          </p:cNvPr>
          <p:cNvSpPr/>
          <p:nvPr/>
        </p:nvSpPr>
        <p:spPr>
          <a:xfrm>
            <a:off x="508327" y="2499994"/>
            <a:ext cx="1261281" cy="304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D3AFAE-3AE9-4491-ACE8-CF4CA02A4C45}"/>
              </a:ext>
            </a:extLst>
          </p:cNvPr>
          <p:cNvSpPr/>
          <p:nvPr/>
        </p:nvSpPr>
        <p:spPr>
          <a:xfrm>
            <a:off x="550549" y="3164778"/>
            <a:ext cx="1261281" cy="304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BAF706-9028-4351-9C7D-2E115E27E71D}"/>
              </a:ext>
            </a:extLst>
          </p:cNvPr>
          <p:cNvSpPr/>
          <p:nvPr/>
        </p:nvSpPr>
        <p:spPr>
          <a:xfrm>
            <a:off x="7965767" y="2718371"/>
            <a:ext cx="2051993" cy="14980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611973-E4E3-460A-9D6D-86BFDCBDE3E1}"/>
              </a:ext>
            </a:extLst>
          </p:cNvPr>
          <p:cNvSpPr/>
          <p:nvPr/>
        </p:nvSpPr>
        <p:spPr>
          <a:xfrm>
            <a:off x="354158" y="6795051"/>
            <a:ext cx="97753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fontAlgn="base"/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좌측 상단에 </a:t>
            </a:r>
            <a:r>
              <a:rPr lang="en-US" altLang="ko-KR" sz="16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goormide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누른 이후 기본 설정으로 이동 이후 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 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기본 양식을 드래그 이후 복사</a:t>
            </a:r>
            <a:endParaRPr lang="en-US" altLang="ko-KR" sz="16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4363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2F0864D-76C7-427E-8CAE-2F09CD054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85" y="2120968"/>
            <a:ext cx="6756975" cy="380366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C50624-78A8-4104-AE22-6E87C2B7B02A}"/>
              </a:ext>
            </a:extLst>
          </p:cNvPr>
          <p:cNvSpPr/>
          <p:nvPr/>
        </p:nvSpPr>
        <p:spPr>
          <a:xfrm>
            <a:off x="3750787" y="2865754"/>
            <a:ext cx="1595119" cy="1360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E9A1E7-D79F-4475-B34A-185EDC73E44A}"/>
              </a:ext>
            </a:extLst>
          </p:cNvPr>
          <p:cNvSpPr/>
          <p:nvPr/>
        </p:nvSpPr>
        <p:spPr>
          <a:xfrm>
            <a:off x="801298" y="6265835"/>
            <a:ext cx="97753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algn="ctr" fontAlgn="base"/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index.html 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공간에 내용을 복사 함</a:t>
            </a:r>
            <a:endParaRPr lang="en-US" altLang="ko-KR" sz="16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0894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AD561E-2B30-48F8-A1E5-C71A7FBEF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9" y="2703741"/>
            <a:ext cx="4406212" cy="34208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47AADC-FB0C-498F-89ED-B2644E92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023181"/>
            <a:ext cx="3838575" cy="46196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FDAB4E-4F30-4298-9CFE-717FDEBDC6B5}"/>
              </a:ext>
            </a:extLst>
          </p:cNvPr>
          <p:cNvSpPr/>
          <p:nvPr/>
        </p:nvSpPr>
        <p:spPr>
          <a:xfrm>
            <a:off x="4003367" y="4180592"/>
            <a:ext cx="1261281" cy="304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0A0C5D-49E7-4C15-9357-88E1EF39F414}"/>
              </a:ext>
            </a:extLst>
          </p:cNvPr>
          <p:cNvSpPr/>
          <p:nvPr/>
        </p:nvSpPr>
        <p:spPr>
          <a:xfrm>
            <a:off x="7689446" y="4083369"/>
            <a:ext cx="1596794" cy="905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20AD972-FFDE-41C5-A14D-9353D9D9F884}"/>
              </a:ext>
            </a:extLst>
          </p:cNvPr>
          <p:cNvSpPr/>
          <p:nvPr/>
        </p:nvSpPr>
        <p:spPr>
          <a:xfrm>
            <a:off x="5345906" y="4145032"/>
            <a:ext cx="2273935" cy="416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1EFA70-76A0-486F-B37B-105253B9D66C}"/>
              </a:ext>
            </a:extLst>
          </p:cNvPr>
          <p:cNvSpPr/>
          <p:nvPr/>
        </p:nvSpPr>
        <p:spPr>
          <a:xfrm>
            <a:off x="354158" y="6795051"/>
            <a:ext cx="97753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fontAlgn="base"/>
            <a:r>
              <a:rPr lang="ko-KR" altLang="en-US" sz="16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티처블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머신에서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이뤄진 내용을 복사해 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body 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구간에 작성 함</a:t>
            </a:r>
            <a:endParaRPr lang="en-US" altLang="ko-KR" sz="16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572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CD249A-FDA5-4C18-8658-73D8A33A5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59" y="2221585"/>
            <a:ext cx="4710480" cy="43592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3ACEEF3-A1AE-41EF-A0A1-41CC588EC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653" y="2221586"/>
            <a:ext cx="5224148" cy="435924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AA9759-9789-4913-881F-CFD84B386BEE}"/>
              </a:ext>
            </a:extLst>
          </p:cNvPr>
          <p:cNvSpPr/>
          <p:nvPr/>
        </p:nvSpPr>
        <p:spPr>
          <a:xfrm>
            <a:off x="6991754" y="3281997"/>
            <a:ext cx="3403273" cy="304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FCB3FC-9005-4DA8-8768-2F15449F63B3}"/>
              </a:ext>
            </a:extLst>
          </p:cNvPr>
          <p:cNvSpPr/>
          <p:nvPr/>
        </p:nvSpPr>
        <p:spPr>
          <a:xfrm>
            <a:off x="354158" y="6795051"/>
            <a:ext cx="97753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fontAlgn="base"/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Index.html 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에서 마우스 오른쪽 클릭 이후 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 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포맷 클릭</a:t>
            </a:r>
            <a:endParaRPr lang="en-US" altLang="ko-KR" sz="16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5331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36E12D4-C60E-41C9-AFCF-5CC8F06F3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891" y="2120968"/>
            <a:ext cx="4956884" cy="3345112"/>
          </a:xfrm>
          <a:prstGeom prst="rect">
            <a:avLst/>
          </a:prstGeom>
        </p:spPr>
      </p:pic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8C06CE09-2397-4473-8DEE-F0ACF70354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426137"/>
              </p:ext>
            </p:extLst>
          </p:nvPr>
        </p:nvGraphicFramePr>
        <p:xfrm>
          <a:off x="394090" y="2120968"/>
          <a:ext cx="3527670" cy="3273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비트맵 이미지" r:id="rId5" imgW="6408360" imgH="2583360" progId="Paint.Picture">
                  <p:embed/>
                </p:oleObj>
              </mc:Choice>
              <mc:Fallback>
                <p:oleObj name="비트맵 이미지" r:id="rId5" imgW="6408360" imgH="2583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4090" y="2120968"/>
                        <a:ext cx="3527670" cy="3273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D7681F-D2D5-45D1-BE42-8466EE656BB2}"/>
              </a:ext>
            </a:extLst>
          </p:cNvPr>
          <p:cNvSpPr/>
          <p:nvPr/>
        </p:nvSpPr>
        <p:spPr>
          <a:xfrm>
            <a:off x="5213047" y="2796751"/>
            <a:ext cx="2802486" cy="304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C99163-EF0F-4000-BDE9-21C16F5140CF}"/>
              </a:ext>
            </a:extLst>
          </p:cNvPr>
          <p:cNvSpPr/>
          <p:nvPr/>
        </p:nvSpPr>
        <p:spPr>
          <a:xfrm>
            <a:off x="5225588" y="3182900"/>
            <a:ext cx="3534006" cy="304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5F2CD5-EA91-4B6B-9C5A-C31E64C8CEA4}"/>
              </a:ext>
            </a:extLst>
          </p:cNvPr>
          <p:cNvSpPr/>
          <p:nvPr/>
        </p:nvSpPr>
        <p:spPr>
          <a:xfrm>
            <a:off x="5225588" y="3503600"/>
            <a:ext cx="3534006" cy="599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12F012-0F29-488E-BF32-A9E0032EF767}"/>
              </a:ext>
            </a:extLst>
          </p:cNvPr>
          <p:cNvSpPr/>
          <p:nvPr/>
        </p:nvSpPr>
        <p:spPr>
          <a:xfrm>
            <a:off x="310270" y="5781809"/>
            <a:ext cx="97753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fontAlgn="base"/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예시 모델은 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가지를 구별하게 되어 있음</a:t>
            </a:r>
            <a:endParaRPr lang="en-US" altLang="ko-KR" sz="16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04800" indent="-304800" fontAlgn="base"/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번 예측 값이 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0.8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 넘으면 이것은 주먹 이 출력 됨</a:t>
            </a:r>
            <a:endParaRPr lang="en-US" altLang="ko-KR" sz="16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04800" indent="-304800" fontAlgn="base"/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번 예측 값이 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0.8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보다 크면 이것은 보자기 출력 됨 </a:t>
            </a:r>
            <a:endParaRPr lang="en-US" altLang="ko-KR" sz="16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04800" indent="-304800" fontAlgn="base"/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6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티처블머신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분류 이미지의 첫번째는 코드에서 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prediction[0])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B7602B-BF1A-454D-BE08-4C28A0549650}"/>
              </a:ext>
            </a:extLst>
          </p:cNvPr>
          <p:cNvSpPr/>
          <p:nvPr/>
        </p:nvSpPr>
        <p:spPr>
          <a:xfrm>
            <a:off x="4521766" y="2411970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CCF9A9-F67C-471F-8395-F2EB8D95B6A7}"/>
              </a:ext>
            </a:extLst>
          </p:cNvPr>
          <p:cNvSpPr/>
          <p:nvPr/>
        </p:nvSpPr>
        <p:spPr>
          <a:xfrm>
            <a:off x="4521766" y="2949151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220F16-14D3-48AA-9C54-BE869B4181D5}"/>
              </a:ext>
            </a:extLst>
          </p:cNvPr>
          <p:cNvSpPr/>
          <p:nvPr/>
        </p:nvSpPr>
        <p:spPr>
          <a:xfrm>
            <a:off x="4521766" y="3487701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98661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D9E4159-8022-4AE7-99CF-C94209E42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285"/>
          <a:stretch/>
        </p:blipFill>
        <p:spPr>
          <a:xfrm>
            <a:off x="141134" y="1887812"/>
            <a:ext cx="6959577" cy="367303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BE166E-532E-462E-B283-0CA21DF75E7A}"/>
              </a:ext>
            </a:extLst>
          </p:cNvPr>
          <p:cNvSpPr/>
          <p:nvPr/>
        </p:nvSpPr>
        <p:spPr>
          <a:xfrm>
            <a:off x="1260887" y="4501514"/>
            <a:ext cx="2577335" cy="1111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7E68EB-D302-43E3-BAD1-8FD5B811C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222" y="3461826"/>
            <a:ext cx="6712457" cy="395205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33AC07-7762-47B2-826A-D4BA6309CEB1}"/>
              </a:ext>
            </a:extLst>
          </p:cNvPr>
          <p:cNvSpPr/>
          <p:nvPr/>
        </p:nvSpPr>
        <p:spPr>
          <a:xfrm>
            <a:off x="4084625" y="6254038"/>
            <a:ext cx="3931615" cy="1040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79DFE31-EF39-4688-A193-44F2B358FA84}"/>
              </a:ext>
            </a:extLst>
          </p:cNvPr>
          <p:cNvSpPr/>
          <p:nvPr/>
        </p:nvSpPr>
        <p:spPr>
          <a:xfrm rot="12613210">
            <a:off x="3134234" y="5672592"/>
            <a:ext cx="918177" cy="375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A19127-6476-442E-AD91-B6BDBB3D29C9}"/>
              </a:ext>
            </a:extLst>
          </p:cNvPr>
          <p:cNvSpPr/>
          <p:nvPr/>
        </p:nvSpPr>
        <p:spPr>
          <a:xfrm>
            <a:off x="173883" y="5994222"/>
            <a:ext cx="35777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fontAlgn="base"/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 내용을 순서대로 복사 후 붙여 넣기</a:t>
            </a:r>
            <a:endParaRPr lang="en-US" altLang="ko-KR" sz="16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04800" indent="-304800" fontAlgn="base"/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붙여 넣기는 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ctrl + shift + v 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해야 가능</a:t>
            </a:r>
            <a:endParaRPr lang="en-US" altLang="ko-KR" sz="16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04800" indent="-304800" fontAlgn="base"/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git add README.md 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대신</a:t>
            </a:r>
            <a:endParaRPr lang="en-US" altLang="ko-KR" sz="16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04800" indent="-304800" fontAlgn="base"/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git add . 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사용하기</a:t>
            </a:r>
            <a:endParaRPr lang="en-US" altLang="ko-KR" sz="16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176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54264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머신러닝</a:t>
            </a:r>
            <a:r>
              <a:rPr lang="ko-KR" altLang="en-US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1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74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272A04B-8D2A-4C83-B924-71BB94FD3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59" y="1894213"/>
            <a:ext cx="7953375" cy="36290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1FC721-E3FD-4E78-9958-3D70B7AE2EEC}"/>
              </a:ext>
            </a:extLst>
          </p:cNvPr>
          <p:cNvSpPr/>
          <p:nvPr/>
        </p:nvSpPr>
        <p:spPr>
          <a:xfrm>
            <a:off x="2621607" y="3129280"/>
            <a:ext cx="1137593" cy="254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F2F2FB-B423-4149-86EA-61F4F1D6CE57}"/>
              </a:ext>
            </a:extLst>
          </p:cNvPr>
          <p:cNvSpPr/>
          <p:nvPr/>
        </p:nvSpPr>
        <p:spPr>
          <a:xfrm>
            <a:off x="2702887" y="3457309"/>
            <a:ext cx="1137593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7325CA-EC62-4F3B-817B-69CDF9455E58}"/>
              </a:ext>
            </a:extLst>
          </p:cNvPr>
          <p:cNvSpPr/>
          <p:nvPr/>
        </p:nvSpPr>
        <p:spPr>
          <a:xfrm>
            <a:off x="423270" y="4981309"/>
            <a:ext cx="3254650" cy="454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FCB5A1D-D32E-4643-A175-3A50D3ED4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516" y="4818854"/>
            <a:ext cx="4730258" cy="266614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811517-30E9-499B-A120-F68A74F39169}"/>
              </a:ext>
            </a:extLst>
          </p:cNvPr>
          <p:cNvSpPr/>
          <p:nvPr/>
        </p:nvSpPr>
        <p:spPr>
          <a:xfrm>
            <a:off x="6011516" y="6376801"/>
            <a:ext cx="2296018" cy="4608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E37A21C-A184-4F1E-90D3-5F7796389644}"/>
              </a:ext>
            </a:extLst>
          </p:cNvPr>
          <p:cNvSpPr/>
          <p:nvPr/>
        </p:nvSpPr>
        <p:spPr>
          <a:xfrm rot="1818648">
            <a:off x="4564718" y="5715829"/>
            <a:ext cx="1076960" cy="47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584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96351F00-F109-4EB7-8B28-CF1CC701B7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656199"/>
              </p:ext>
            </p:extLst>
          </p:nvPr>
        </p:nvGraphicFramePr>
        <p:xfrm>
          <a:off x="508327" y="2018983"/>
          <a:ext cx="6804025" cy="294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비트맵 이미지" r:id="rId4" imgW="6804720" imgH="2949120" progId="Paint.Picture">
                  <p:embed/>
                </p:oleObj>
              </mc:Choice>
              <mc:Fallback>
                <p:oleObj name="비트맵 이미지" r:id="rId4" imgW="6804720" imgH="2949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327" y="2018983"/>
                        <a:ext cx="6804025" cy="294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0F5F57-238C-4153-BAF5-6906517D0B46}"/>
              </a:ext>
            </a:extLst>
          </p:cNvPr>
          <p:cNvSpPr/>
          <p:nvPr/>
        </p:nvSpPr>
        <p:spPr>
          <a:xfrm>
            <a:off x="514106" y="5337570"/>
            <a:ext cx="807109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fontAlgn="base"/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업데이트 방법</a:t>
            </a:r>
            <a:endParaRPr lang="en-US" altLang="ko-KR" sz="16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04800" indent="-304800" fontAlgn="base"/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git commit –m “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변경 내용 메모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”</a:t>
            </a:r>
          </a:p>
          <a:p>
            <a:pPr marL="304800" indent="-304800" fontAlgn="base"/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git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remote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add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origin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  <a:hlinkClick r:id="rId6"/>
              </a:rPr>
              <a:t>https://github.com/</a:t>
            </a:r>
            <a:r>
              <a:rPr lang="ko-KR" altLang="en-US" sz="1600" dirty="0">
                <a:solidFill>
                  <a:srgbClr val="24292F"/>
                </a:solidFill>
                <a:latin typeface="Arial Unicode MS"/>
                <a:ea typeface="ui-monospace"/>
                <a:hlinkClick r:id="rId6"/>
              </a:rPr>
              <a:t>깃허브 아이디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  <a:hlinkClick r:id="rId6"/>
              </a:rPr>
              <a:t>/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  <a:hlinkClick r:id="rId6"/>
              </a:rPr>
              <a:t>저장소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  <a:hlinkClick r:id="rId6"/>
              </a:rPr>
              <a:t>아이디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  <a:hlinkClick r:id="rId6"/>
              </a:rPr>
              <a:t>.git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24292F"/>
              </a:solidFill>
              <a:effectLst/>
              <a:latin typeface="Arial Unicode MS"/>
              <a:ea typeface="ui-monospace"/>
            </a:endParaRPr>
          </a:p>
          <a:p>
            <a:pPr marL="304800" indent="-304800" fontAlgn="base"/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04800" indent="-304800" fontAlgn="base"/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git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branch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main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24292F"/>
              </a:solidFill>
              <a:effectLst/>
              <a:latin typeface="Arial Unicode MS"/>
              <a:ea typeface="ui-monospace"/>
            </a:endParaRPr>
          </a:p>
          <a:p>
            <a:pPr marL="304800" indent="-304800" fontAlgn="base"/>
            <a:endParaRPr lang="en-US" altLang="ko-KR" sz="1600" dirty="0">
              <a:solidFill>
                <a:srgbClr val="24292F"/>
              </a:solidFill>
              <a:latin typeface="Arial Unicode MS"/>
              <a:ea typeface="ui-monospace"/>
            </a:endParaRPr>
          </a:p>
          <a:p>
            <a:pPr marL="304800" indent="-304800" fontAlgn="base"/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git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push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origin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 Unicode MS"/>
                <a:ea typeface="ui-monospace"/>
              </a:rPr>
              <a:t>main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BF33412-F9BA-4440-A28A-214E9D8722E8}"/>
              </a:ext>
            </a:extLst>
          </p:cNvPr>
          <p:cNvCxnSpPr/>
          <p:nvPr/>
        </p:nvCxnSpPr>
        <p:spPr>
          <a:xfrm>
            <a:off x="2966720" y="2540000"/>
            <a:ext cx="1452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590CF23-CD06-446D-8FFB-24F98A36C0FE}"/>
              </a:ext>
            </a:extLst>
          </p:cNvPr>
          <p:cNvCxnSpPr>
            <a:cxnSpLocks/>
          </p:cNvCxnSpPr>
          <p:nvPr/>
        </p:nvCxnSpPr>
        <p:spPr>
          <a:xfrm>
            <a:off x="2966720" y="2997200"/>
            <a:ext cx="41046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0F217F-18D1-48FE-AE45-8BC0078B2D73}"/>
              </a:ext>
            </a:extLst>
          </p:cNvPr>
          <p:cNvCxnSpPr>
            <a:cxnSpLocks/>
          </p:cNvCxnSpPr>
          <p:nvPr/>
        </p:nvCxnSpPr>
        <p:spPr>
          <a:xfrm>
            <a:off x="2966720" y="3251200"/>
            <a:ext cx="1452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E318EA2-B566-4DA0-9DCD-6342948A9892}"/>
              </a:ext>
            </a:extLst>
          </p:cNvPr>
          <p:cNvCxnSpPr>
            <a:cxnSpLocks/>
          </p:cNvCxnSpPr>
          <p:nvPr/>
        </p:nvCxnSpPr>
        <p:spPr>
          <a:xfrm>
            <a:off x="2966720" y="3434080"/>
            <a:ext cx="17475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851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537CE2-44BB-4630-8F28-A631130CF981}"/>
              </a:ext>
            </a:extLst>
          </p:cNvPr>
          <p:cNvSpPr txBox="1"/>
          <p:nvPr/>
        </p:nvSpPr>
        <p:spPr>
          <a:xfrm>
            <a:off x="2510700" y="6792900"/>
            <a:ext cx="5344884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app.netlify.com</a:t>
            </a:r>
          </a:p>
        </p:txBody>
      </p:sp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C867823B-529F-420A-B9AB-3C5C10FF74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357486"/>
              </p:ext>
            </p:extLst>
          </p:nvPr>
        </p:nvGraphicFramePr>
        <p:xfrm>
          <a:off x="1785424" y="1835211"/>
          <a:ext cx="6395689" cy="4754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비트맵 이미지" r:id="rId4" imgW="9441360" imgH="7018200" progId="Paint.Picture">
                  <p:embed/>
                </p:oleObj>
              </mc:Choice>
              <mc:Fallback>
                <p:oleObj name="비트맵 이미지" r:id="rId4" imgW="9441360" imgH="7018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85424" y="1835211"/>
                        <a:ext cx="6395689" cy="4754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F732A0-9736-4E58-AD1D-161FA05FA344}"/>
              </a:ext>
            </a:extLst>
          </p:cNvPr>
          <p:cNvSpPr/>
          <p:nvPr/>
        </p:nvSpPr>
        <p:spPr>
          <a:xfrm>
            <a:off x="4707050" y="4104640"/>
            <a:ext cx="1399109" cy="249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006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CBB015F-FC52-469C-BFB1-5F68E1E08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879" y="2244036"/>
            <a:ext cx="4976495" cy="43338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040869-FFD2-4005-A227-91D83D24D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39" y="2475291"/>
            <a:ext cx="4070310" cy="410262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C28AC9-629E-4859-9E5A-E550296D6A75}"/>
              </a:ext>
            </a:extLst>
          </p:cNvPr>
          <p:cNvSpPr/>
          <p:nvPr/>
        </p:nvSpPr>
        <p:spPr>
          <a:xfrm>
            <a:off x="848934" y="5792330"/>
            <a:ext cx="562250" cy="664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2898155-50E0-498A-AD8F-971EF3EEE982}"/>
              </a:ext>
            </a:extLst>
          </p:cNvPr>
          <p:cNvSpPr/>
          <p:nvPr/>
        </p:nvSpPr>
        <p:spPr>
          <a:xfrm>
            <a:off x="5615030" y="5235309"/>
            <a:ext cx="3254650" cy="454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E6E99D-E4E8-45CA-90CA-B5806CC438B6}"/>
              </a:ext>
            </a:extLst>
          </p:cNvPr>
          <p:cNvSpPr/>
          <p:nvPr/>
        </p:nvSpPr>
        <p:spPr>
          <a:xfrm>
            <a:off x="354158" y="6795051"/>
            <a:ext cx="97753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fontAlgn="base"/>
            <a:r>
              <a:rPr lang="ko-KR" altLang="en-US" sz="16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깃허브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netlify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 연동 시킴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0799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6811F3-F01F-4123-82CC-5CF1D8B4B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5" y="2106713"/>
            <a:ext cx="4042981" cy="48883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C39B1E-034F-4B81-A8A4-2D9B909DF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589" y="2328223"/>
            <a:ext cx="4650609" cy="412110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257E4E-EE5D-443C-A472-A7C90059DA0A}"/>
              </a:ext>
            </a:extLst>
          </p:cNvPr>
          <p:cNvSpPr/>
          <p:nvPr/>
        </p:nvSpPr>
        <p:spPr>
          <a:xfrm>
            <a:off x="508327" y="6579731"/>
            <a:ext cx="1456330" cy="637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09EFC1-2FEB-47A0-B8EB-56E4BEC8C78E}"/>
              </a:ext>
            </a:extLst>
          </p:cNvPr>
          <p:cNvSpPr/>
          <p:nvPr/>
        </p:nvSpPr>
        <p:spPr>
          <a:xfrm>
            <a:off x="5571544" y="3040749"/>
            <a:ext cx="605736" cy="4339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147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0631E6B4-8A2D-4492-8123-7DB784DDE5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564168"/>
              </p:ext>
            </p:extLst>
          </p:nvPr>
        </p:nvGraphicFramePr>
        <p:xfrm>
          <a:off x="473466" y="2221585"/>
          <a:ext cx="4787996" cy="3896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비트맵 이미지" r:id="rId4" imgW="9502200" imgH="6698160" progId="Paint.Picture">
                  <p:embed/>
                </p:oleObj>
              </mc:Choice>
              <mc:Fallback>
                <p:oleObj name="비트맵 이미지" r:id="rId4" imgW="9502200" imgH="66981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3466" y="2221585"/>
                        <a:ext cx="4787996" cy="3896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49A4435D-A5FF-4B33-8FEC-8C81F66938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366267"/>
              </p:ext>
            </p:extLst>
          </p:nvPr>
        </p:nvGraphicFramePr>
        <p:xfrm>
          <a:off x="5762191" y="2306320"/>
          <a:ext cx="4632836" cy="3667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비트맵 이미지" r:id="rId6" imgW="5555160" imgH="4396680" progId="Paint.Picture">
                  <p:embed/>
                </p:oleObj>
              </mc:Choice>
              <mc:Fallback>
                <p:oleObj name="비트맵 이미지" r:id="rId6" imgW="5555160" imgH="43966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62191" y="2306320"/>
                        <a:ext cx="4632836" cy="3667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51C77CC0-529A-44B2-AB40-6EB4924E7BEB}"/>
              </a:ext>
            </a:extLst>
          </p:cNvPr>
          <p:cNvSpPr/>
          <p:nvPr/>
        </p:nvSpPr>
        <p:spPr>
          <a:xfrm>
            <a:off x="1662790" y="5336909"/>
            <a:ext cx="775610" cy="342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8AA3C6-A335-47B4-85F6-82553B7008B2}"/>
              </a:ext>
            </a:extLst>
          </p:cNvPr>
          <p:cNvSpPr/>
          <p:nvPr/>
        </p:nvSpPr>
        <p:spPr>
          <a:xfrm>
            <a:off x="6127950" y="4169723"/>
            <a:ext cx="2061009" cy="361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90A680-531D-4946-B5B1-C9849AAC624B}"/>
              </a:ext>
            </a:extLst>
          </p:cNvPr>
          <p:cNvSpPr/>
          <p:nvPr/>
        </p:nvSpPr>
        <p:spPr>
          <a:xfrm>
            <a:off x="354158" y="6795051"/>
            <a:ext cx="97753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fontAlgn="base"/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사이트 이름 변경 방법</a:t>
            </a:r>
            <a:endParaRPr lang="en-US" altLang="ko-KR" sz="16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595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34" name="그림 33" descr="시계이(가) 표시된 사진&#10;&#10;자동 생성된 설명">
            <a:extLst>
              <a:ext uri="{FF2B5EF4-FFF2-40B4-BE49-F238E27FC236}">
                <a16:creationId xmlns:a16="http://schemas.microsoft.com/office/drawing/2014/main" id="{7A4EB3DA-BC69-47A1-97EC-10655995CF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07" y="2188193"/>
            <a:ext cx="1080000" cy="1080000"/>
          </a:xfrm>
          <a:prstGeom prst="rect">
            <a:avLst/>
          </a:prstGeom>
        </p:spPr>
      </p:pic>
      <p:pic>
        <p:nvPicPr>
          <p:cNvPr id="35" name="그림 34" descr="컴퓨터이(가) 표시된 사진&#10;&#10;자동 생성된 설명">
            <a:extLst>
              <a:ext uri="{FF2B5EF4-FFF2-40B4-BE49-F238E27FC236}">
                <a16:creationId xmlns:a16="http://schemas.microsoft.com/office/drawing/2014/main" id="{8FB73A02-721F-4B77-9E8C-95B3983363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86" y="2188193"/>
            <a:ext cx="1080000" cy="1080000"/>
          </a:xfrm>
          <a:prstGeom prst="rect">
            <a:avLst/>
          </a:prstGeom>
        </p:spPr>
      </p:pic>
      <p:pic>
        <p:nvPicPr>
          <p:cNvPr id="36" name="그림 35" descr="표지판, 검은색, 빨간색이(가) 표시된 사진&#10;&#10;자동 생성된 설명">
            <a:extLst>
              <a:ext uri="{FF2B5EF4-FFF2-40B4-BE49-F238E27FC236}">
                <a16:creationId xmlns:a16="http://schemas.microsoft.com/office/drawing/2014/main" id="{5A04A34C-E196-4864-A1CF-C708F6FA2C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667" y="2188193"/>
            <a:ext cx="1080000" cy="108000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1C0634D3-2C16-459C-A4B9-D4F7FB465B51}"/>
              </a:ext>
            </a:extLst>
          </p:cNvPr>
          <p:cNvGrpSpPr/>
          <p:nvPr/>
        </p:nvGrpSpPr>
        <p:grpSpPr>
          <a:xfrm>
            <a:off x="2085402" y="2556884"/>
            <a:ext cx="6879171" cy="2322050"/>
            <a:chOff x="330094" y="2351971"/>
            <a:chExt cx="6879171" cy="232205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07A05B1-5EFA-4C29-BCA5-E83624FBA151}"/>
                </a:ext>
              </a:extLst>
            </p:cNvPr>
            <p:cNvGrpSpPr/>
            <p:nvPr/>
          </p:nvGrpSpPr>
          <p:grpSpPr>
            <a:xfrm>
              <a:off x="2373106" y="2351971"/>
              <a:ext cx="2793146" cy="348343"/>
              <a:chOff x="2497889" y="2714828"/>
              <a:chExt cx="2793146" cy="348343"/>
            </a:xfrm>
          </p:grpSpPr>
          <p:sp>
            <p:nvSpPr>
              <p:cNvPr id="44" name="화살표: 오른쪽 43">
                <a:extLst>
                  <a:ext uri="{FF2B5EF4-FFF2-40B4-BE49-F238E27FC236}">
                    <a16:creationId xmlns:a16="http://schemas.microsoft.com/office/drawing/2014/main" id="{64F77EB2-7CF4-4D77-B0CB-2FC3B73AD17E}"/>
                  </a:ext>
                </a:extLst>
              </p:cNvPr>
              <p:cNvSpPr/>
              <p:nvPr/>
            </p:nvSpPr>
            <p:spPr>
              <a:xfrm>
                <a:off x="2497889" y="2714828"/>
                <a:ext cx="466827" cy="348343"/>
              </a:xfrm>
              <a:prstGeom prst="rightArrow">
                <a:avLst/>
              </a:prstGeom>
              <a:solidFill>
                <a:srgbClr val="DB8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화살표: 오른쪽 44">
                <a:extLst>
                  <a:ext uri="{FF2B5EF4-FFF2-40B4-BE49-F238E27FC236}">
                    <a16:creationId xmlns:a16="http://schemas.microsoft.com/office/drawing/2014/main" id="{2B306263-A829-45DD-A91D-556CB149EC60}"/>
                  </a:ext>
                </a:extLst>
              </p:cNvPr>
              <p:cNvSpPr/>
              <p:nvPr/>
            </p:nvSpPr>
            <p:spPr>
              <a:xfrm>
                <a:off x="4824208" y="2714828"/>
                <a:ext cx="466827" cy="348343"/>
              </a:xfrm>
              <a:prstGeom prst="rightArrow">
                <a:avLst/>
              </a:prstGeom>
              <a:solidFill>
                <a:srgbClr val="DB8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E2E8F2-D7C8-4529-8588-C806BB1FA79A}"/>
                </a:ext>
              </a:extLst>
            </p:cNvPr>
            <p:cNvSpPr/>
            <p:nvPr/>
          </p:nvSpPr>
          <p:spPr>
            <a:xfrm>
              <a:off x="330094" y="3429000"/>
              <a:ext cx="2226533" cy="1245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D6662"/>
                  </a:solidFill>
                </a:rPr>
                <a:t>Gather(</a:t>
              </a:r>
              <a:r>
                <a:rPr lang="ko-KR" altLang="en-US" sz="2000" b="1" dirty="0">
                  <a:solidFill>
                    <a:srgbClr val="FD6662"/>
                  </a:solidFill>
                </a:rPr>
                <a:t>모으기</a:t>
              </a:r>
              <a:r>
                <a:rPr lang="en-US" altLang="ko-KR" sz="2000" b="1" dirty="0">
                  <a:solidFill>
                    <a:srgbClr val="FD6662"/>
                  </a:solidFill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데이터를 모으는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단계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4608B-94A1-48F8-9D3F-F8BFFFFE8343}"/>
                </a:ext>
              </a:extLst>
            </p:cNvPr>
            <p:cNvSpPr/>
            <p:nvPr/>
          </p:nvSpPr>
          <p:spPr>
            <a:xfrm>
              <a:off x="2656413" y="3429000"/>
              <a:ext cx="2226533" cy="1245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D6662"/>
                  </a:solidFill>
                </a:rPr>
                <a:t>Train(</a:t>
              </a:r>
              <a:r>
                <a:rPr lang="ko-KR" altLang="en-US" sz="2000" b="1" dirty="0">
                  <a:solidFill>
                    <a:srgbClr val="FD6662"/>
                  </a:solidFill>
                </a:rPr>
                <a:t>학습</a:t>
              </a:r>
              <a:r>
                <a:rPr lang="en-US" altLang="ko-KR" sz="2000" b="1" dirty="0">
                  <a:solidFill>
                    <a:srgbClr val="FD6662"/>
                  </a:solidFill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수집된 데이터를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AI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가 학습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714810E-37AD-449B-A633-A12B9222CEA3}"/>
                </a:ext>
              </a:extLst>
            </p:cNvPr>
            <p:cNvSpPr/>
            <p:nvPr/>
          </p:nvSpPr>
          <p:spPr>
            <a:xfrm>
              <a:off x="4982732" y="3429000"/>
              <a:ext cx="2226533" cy="8756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D6662"/>
                  </a:solidFill>
                </a:rPr>
                <a:t>Export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결과 도출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2B7BEF-6E9B-4955-A57D-9B14F5159144}"/>
              </a:ext>
            </a:extLst>
          </p:cNvPr>
          <p:cNvGrpSpPr/>
          <p:nvPr/>
        </p:nvGrpSpPr>
        <p:grpSpPr>
          <a:xfrm>
            <a:off x="584600" y="5136344"/>
            <a:ext cx="9522612" cy="1976460"/>
            <a:chOff x="779828" y="5437419"/>
            <a:chExt cx="9522612" cy="1976460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38149CF-C2F4-4486-97F9-2C5B4D78FB40}"/>
                </a:ext>
              </a:extLst>
            </p:cNvPr>
            <p:cNvSpPr/>
            <p:nvPr/>
          </p:nvSpPr>
          <p:spPr>
            <a:xfrm>
              <a:off x="779828" y="5437419"/>
              <a:ext cx="9522612" cy="1976460"/>
            </a:xfrm>
            <a:prstGeom prst="roundRect">
              <a:avLst/>
            </a:prstGeom>
            <a:noFill/>
            <a:ln w="76200">
              <a:solidFill>
                <a:srgbClr val="9769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72B910C-8957-4BD3-AC7D-FAE852DC5084}"/>
                </a:ext>
              </a:extLst>
            </p:cNvPr>
            <p:cNvSpPr/>
            <p:nvPr/>
          </p:nvSpPr>
          <p:spPr>
            <a:xfrm>
              <a:off x="2815477" y="5607620"/>
              <a:ext cx="7255303" cy="16143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2000" b="1" dirty="0" err="1">
                  <a:solidFill>
                    <a:srgbClr val="FD6662"/>
                  </a:solidFill>
                </a:rPr>
                <a:t>티쳐블</a:t>
              </a:r>
              <a:r>
                <a:rPr lang="ko-KR" altLang="en-US" sz="2000" b="1" dirty="0">
                  <a:solidFill>
                    <a:srgbClr val="FD6662"/>
                  </a:solidFill>
                </a:rPr>
                <a:t> 머신 </a:t>
              </a:r>
              <a:r>
                <a:rPr lang="en-US" altLang="ko-KR" sz="2000" b="1" dirty="0">
                  <a:solidFill>
                    <a:srgbClr val="FD6662"/>
                  </a:solidFill>
                </a:rPr>
                <a:t>(teachable machine)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티쳐블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머신은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구글에서 개발한 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AI </a:t>
              </a:r>
              <a:r>
                <a:rPr lang="ko-KR" altLang="en-US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머신러닝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프로그램으로 별도의 회원가입이나 다운로드 없이 웹상에서 사용할 수 있다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카메라가 있는 노트북이나 </a:t>
              </a:r>
              <a:r>
                <a:rPr lang="ko-KR" altLang="en-US" sz="1600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웹캠이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있는 </a:t>
              </a: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PC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사용</a:t>
              </a: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56" name="Picture 2" descr="Teachable Review (2020): The Best Online Course Platform?">
              <a:extLst>
                <a:ext uri="{FF2B5EF4-FFF2-40B4-BE49-F238E27FC236}">
                  <a16:creationId xmlns:a16="http://schemas.microsoft.com/office/drawing/2014/main" id="{89690BD0-8711-41DF-8883-D9157B27BD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00" r="16012"/>
            <a:stretch/>
          </p:blipFill>
          <p:spPr bwMode="auto">
            <a:xfrm>
              <a:off x="992221" y="5817542"/>
              <a:ext cx="1666446" cy="121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1599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5E2EE-34C1-4678-821D-18F606A8BA68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18A9825-DFB7-4E82-86D0-63D0D62CB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09" y="2552496"/>
            <a:ext cx="8628994" cy="37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0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030E3-8DA7-48D6-9D59-501B9F4AF5E5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D587926-272B-4C1F-9638-C42E049BF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70" y="2071262"/>
            <a:ext cx="5186701" cy="275104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169579A-7BE0-4BEF-9C96-D6F492483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962" y="3997277"/>
            <a:ext cx="6729413" cy="330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23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CB8B880-76E4-40E7-9E70-FF4CA01F3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2" y="2337598"/>
            <a:ext cx="5202164" cy="43091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3853AF-7F33-4E98-AAE9-48E8C761F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818" y="2337598"/>
            <a:ext cx="5079949" cy="430913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4A018E-530E-4DC7-9F57-0427443124CB}"/>
              </a:ext>
            </a:extLst>
          </p:cNvPr>
          <p:cNvSpPr/>
          <p:nvPr/>
        </p:nvSpPr>
        <p:spPr>
          <a:xfrm>
            <a:off x="2304274" y="3434080"/>
            <a:ext cx="1261886" cy="528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6ADFB0-662B-4A7D-9AD1-0102D355C0B6}"/>
              </a:ext>
            </a:extLst>
          </p:cNvPr>
          <p:cNvSpPr/>
          <p:nvPr/>
        </p:nvSpPr>
        <p:spPr>
          <a:xfrm>
            <a:off x="354158" y="6795051"/>
            <a:ext cx="97753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fontAlgn="base"/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인공지능 모델을 제작 하고 업로드를 통해 온라인에 인공지능 모델을 활성화 함</a:t>
            </a:r>
            <a:endParaRPr lang="en-US" altLang="ko-KR" sz="16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26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5DCE5E-4A19-4B66-B405-BC2E11ED8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70" y="2120968"/>
            <a:ext cx="5183744" cy="360291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B1AFCE-5E23-4B80-94A2-9FB3E83D8F30}"/>
              </a:ext>
            </a:extLst>
          </p:cNvPr>
          <p:cNvSpPr/>
          <p:nvPr/>
        </p:nvSpPr>
        <p:spPr>
          <a:xfrm>
            <a:off x="310270" y="6533441"/>
            <a:ext cx="782982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Github.com 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가입 필요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8EAD90-F545-47F0-BE1D-3EEFB843E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87" t="12101" r="-151" b="33087"/>
          <a:stretch/>
        </p:blipFill>
        <p:spPr>
          <a:xfrm>
            <a:off x="6193701" y="2120968"/>
            <a:ext cx="4045674" cy="144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00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94AEC1-C430-438A-B9B4-F2BCCC4B3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725"/>
          <a:stretch/>
        </p:blipFill>
        <p:spPr>
          <a:xfrm>
            <a:off x="187276" y="1928149"/>
            <a:ext cx="3210936" cy="42386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1C2883D-D486-45DD-8FDA-F37A41284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409" y="1635156"/>
            <a:ext cx="4896012" cy="5944582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C49A885-206B-4A65-B2DC-216BC104C7BC}"/>
              </a:ext>
            </a:extLst>
          </p:cNvPr>
          <p:cNvSpPr/>
          <p:nvPr/>
        </p:nvSpPr>
        <p:spPr>
          <a:xfrm>
            <a:off x="3720661" y="2638097"/>
            <a:ext cx="1136794" cy="588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535DC3-0B43-41AB-8081-CF138B7F8EBD}"/>
              </a:ext>
            </a:extLst>
          </p:cNvPr>
          <p:cNvSpPr/>
          <p:nvPr/>
        </p:nvSpPr>
        <p:spPr>
          <a:xfrm>
            <a:off x="2297551" y="2614016"/>
            <a:ext cx="1261886" cy="528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A132CB-8E81-49FD-B729-34391502D9DC}"/>
              </a:ext>
            </a:extLst>
          </p:cNvPr>
          <p:cNvSpPr/>
          <p:nvPr/>
        </p:nvSpPr>
        <p:spPr>
          <a:xfrm>
            <a:off x="6355572" y="2732618"/>
            <a:ext cx="2575068" cy="823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401998-33D2-4FA0-96A4-9EC994C83404}"/>
              </a:ext>
            </a:extLst>
          </p:cNvPr>
          <p:cNvSpPr/>
          <p:nvPr/>
        </p:nvSpPr>
        <p:spPr>
          <a:xfrm>
            <a:off x="4857455" y="7009130"/>
            <a:ext cx="2036588" cy="539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1273F9-7487-4383-85D2-3E61EBFF84DF}"/>
              </a:ext>
            </a:extLst>
          </p:cNvPr>
          <p:cNvSpPr/>
          <p:nvPr/>
        </p:nvSpPr>
        <p:spPr>
          <a:xfrm>
            <a:off x="143743" y="6061071"/>
            <a:ext cx="45298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fontAlgn="base"/>
            <a:r>
              <a:rPr lang="en-US" altLang="ko-KR" sz="16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Github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 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저장할 수 있는 저장소 공간 이름</a:t>
            </a:r>
            <a:endParaRPr lang="en-US" altLang="ko-KR" sz="16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04800" indent="-304800" fontAlgn="base"/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만든다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</a:p>
          <a:p>
            <a:pPr marL="304800" indent="-304800" fontAlgn="base"/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구름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ide-</a:t>
            </a:r>
            <a:r>
              <a:rPr lang="ko-KR" altLang="en-US" sz="16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깃허브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en-US" altLang="ko-KR" sz="16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netlify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서로 연결 시켜 줌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8416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10B10D0-45A4-45B4-9879-029494B0E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66" y="2077638"/>
            <a:ext cx="7271788" cy="395399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B999EC-79A7-46F8-9B20-356A94ED5BDF}"/>
              </a:ext>
            </a:extLst>
          </p:cNvPr>
          <p:cNvSpPr/>
          <p:nvPr/>
        </p:nvSpPr>
        <p:spPr>
          <a:xfrm>
            <a:off x="354158" y="6795051"/>
            <a:ext cx="97753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fontAlgn="base"/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저장공간이 만들어지면 그림과 같이 알람이 뜸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현재창을 끄지 않고 새로운 창을 열어 구름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ide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 접속</a:t>
            </a:r>
            <a:endParaRPr lang="en-US" altLang="ko-KR" sz="16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04800" indent="-304800" fontAlgn="base"/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빨간색 네모의 명령어는 구름</a:t>
            </a:r>
            <a:r>
              <a:rPr lang="en-US" altLang="ko-KR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ide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 </a:t>
            </a:r>
            <a:r>
              <a:rPr lang="ko-KR" altLang="en-US" sz="16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깃허브를</a:t>
            </a:r>
            <a:r>
              <a:rPr lang="ko-KR" altLang="en-US" sz="16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연동 시켜주는 명령어</a:t>
            </a:r>
            <a:endParaRPr lang="en-US" altLang="ko-KR" sz="16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2D73F8-4C1F-4E27-8561-5C81874FFCF0}"/>
              </a:ext>
            </a:extLst>
          </p:cNvPr>
          <p:cNvSpPr/>
          <p:nvPr/>
        </p:nvSpPr>
        <p:spPr>
          <a:xfrm>
            <a:off x="473466" y="3251516"/>
            <a:ext cx="3255254" cy="985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631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1719</TotalTime>
  <Words>527</Words>
  <Application>Microsoft Office PowerPoint</Application>
  <PresentationFormat>사용자 지정</PresentationFormat>
  <Paragraphs>173</Paragraphs>
  <Slides>25</Slides>
  <Notes>25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Arial Unicode MS</vt:lpstr>
      <vt:lpstr>맑은 고딕</vt:lpstr>
      <vt:lpstr>Arial</vt:lpstr>
      <vt:lpstr>Calibri</vt:lpstr>
      <vt:lpstr>Calibri Light</vt:lpstr>
      <vt:lpstr>Office 테마</vt:lpstr>
      <vt:lpstr>비트맵 이미지</vt:lpstr>
      <vt:lpstr>그림판 그림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Baek Mi A</dc:creator>
  <cp:lastModifiedBy>이 영진</cp:lastModifiedBy>
  <cp:revision>279</cp:revision>
  <dcterms:created xsi:type="dcterms:W3CDTF">2019-12-13T00:37:28Z</dcterms:created>
  <dcterms:modified xsi:type="dcterms:W3CDTF">2022-04-01T02:29:05Z</dcterms:modified>
</cp:coreProperties>
</file>